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07_C48E8765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20_B1E6039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1" r:id="rId5"/>
    <p:sldId id="292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3" r:id="rId38"/>
    <p:sldId id="294" r:id="rId39"/>
    <p:sldId id="289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58"/>
            <p14:sldId id="291"/>
            <p14:sldId id="292"/>
            <p14:sldId id="259"/>
            <p14:sldId id="261"/>
            <p14:sldId id="260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4D9E"/>
    <a:srgbClr val="FCAF00"/>
    <a:srgbClr val="FFFFFF"/>
    <a:srgbClr val="00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9"/>
    <p:restoredTop sz="94720"/>
  </p:normalViewPr>
  <p:slideViewPr>
    <p:cSldViewPr snapToGrid="0">
      <p:cViewPr varScale="1">
        <p:scale>
          <a:sx n="211" d="100"/>
          <a:sy n="211" d="100"/>
        </p:scale>
        <p:origin x="9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07_C48E87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7FE79B-55C6-C548-B3FB-B288137AF903}" authorId="{27501E81-3D38-E351-5C63-CF52B247D951}" created="2025-01-14T11:43:04.885">
    <pc:sldMkLst xmlns:pc="http://schemas.microsoft.com/office/powerpoint/2013/main/command">
      <pc:docMk/>
      <pc:sldMk cId="3297675109" sldId="263"/>
    </pc:sldMkLst>
    <p188:txBody>
      <a:bodyPr/>
      <a:lstStyle/>
      <a:p>
        <a:r>
          <a:rPr lang="en-GB"/>
          <a:t>Need PI Input</a:t>
        </a:r>
      </a:p>
    </p188:txBody>
  </p188:cm>
</p188:cmLst>
</file>

<file path=ppt/comments/modernComment_120_B1E603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A50346-8C64-D24D-B9CF-07053E3EDFBF}" authorId="{27501E81-3D38-E351-5C63-CF52B247D951}" created="2025-01-14T11:42:47.459">
    <pc:sldMkLst xmlns:pc="http://schemas.microsoft.com/office/powerpoint/2013/main/command">
      <pc:docMk/>
      <pc:sldMk cId="2984641430" sldId="288"/>
    </pc:sldMkLst>
    <p188:txBody>
      <a:bodyPr/>
      <a:lstStyle/>
      <a:p>
        <a:r>
          <a:rPr lang="en-GB"/>
          <a:t>Need PI Input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16/01/2025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16/01/2025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16/01/2025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16/01/2025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16/01/2025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16/01/2025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microsoft.com/office/2018/10/relationships/comments" Target="../comments/modernComment_107_C48E876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tyler13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microsoft.com/office/2018/10/relationships/comments" Target="../comments/modernComment_120_B1E603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wood-aa647188/" TargetMode="External"/><Relationship Id="rId2" Type="http://schemas.openxmlformats.org/officeDocument/2006/relationships/hyperlink" Target="https://www.liverpool.ac.uk/people/hannah-vine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23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SPHERE-PPL?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CAF00"/>
                </a:solidFill>
              </a:rPr>
              <a:t>SPatial</a:t>
            </a:r>
            <a:r>
              <a:rPr lang="en-GB" dirty="0">
                <a:solidFill>
                  <a:srgbClr val="FCAF00"/>
                </a:solidFill>
              </a:rPr>
              <a:t>, Health and Environmental Research using Probabilistic Programming Languages</a:t>
            </a:r>
          </a:p>
        </p:txBody>
      </p:sp>
      <p:pic>
        <p:nvPicPr>
          <p:cNvPr id="6" name="Picture 5" descr="A diagram of a diagram of the uk probabilistic programming community&#10;&#10;Description automatically generated">
            <a:extLst>
              <a:ext uri="{FF2B5EF4-FFF2-40B4-BE49-F238E27FC236}">
                <a16:creationId xmlns:a16="http://schemas.microsoft.com/office/drawing/2014/main" id="{6EDEF028-139C-B38C-E332-7C77436D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652" y="1825625"/>
            <a:ext cx="4930695" cy="4351338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health.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996110"/>
              </p:ext>
            </p:extLst>
          </p:nvPr>
        </p:nvGraphicFramePr>
        <p:xfrm>
          <a:off x="838200" y="1825624"/>
          <a:ext cx="10515600" cy="426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Hannah Rose </a:t>
                      </a:r>
                      <a:r>
                        <a:rPr lang="en-GB" sz="1800" b="1" i="0" kern="1200" dirty="0" err="1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Vineer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Liverpool &amp; VBD Hub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Will Pearse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Alan Turing Institute &amp; Imperial College London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053139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Richard Wood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BNSSG ICB &amp; University of Bath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4156-F6F5-C716-B4CF-6AD27241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561315"/>
            <a:ext cx="1698723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 Imperial logo">
            <a:extLst>
              <a:ext uri="{FF2B5EF4-FFF2-40B4-BE49-F238E27FC236}">
                <a16:creationId xmlns:a16="http://schemas.microsoft.com/office/drawing/2014/main" id="{2A151004-36E1-9B76-E003-67A2DBF2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88" y="3119370"/>
            <a:ext cx="1548148" cy="61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HS BNSSG ICB">
            <a:extLst>
              <a:ext uri="{FF2B5EF4-FFF2-40B4-BE49-F238E27FC236}">
                <a16:creationId xmlns:a16="http://schemas.microsoft.com/office/drawing/2014/main" id="{4264BD1A-8B6D-1561-CC4E-5D966CF9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2" y="4623182"/>
            <a:ext cx="1300020" cy="4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Challenges in Health Policy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challenges in Health Policy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2A012DB-594D-EF25-0929-08B68BB7EE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0892" y="1690688"/>
          <a:ext cx="9790216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457">
                  <a:extLst>
                    <a:ext uri="{9D8B030D-6E8A-4147-A177-3AD203B41FA5}">
                      <a16:colId xmlns:a16="http://schemas.microsoft.com/office/drawing/2014/main" val="3346084920"/>
                    </a:ext>
                  </a:extLst>
                </a:gridCol>
                <a:gridCol w="3228053">
                  <a:extLst>
                    <a:ext uri="{9D8B030D-6E8A-4147-A177-3AD203B41FA5}">
                      <a16:colId xmlns:a16="http://schemas.microsoft.com/office/drawing/2014/main" val="2325865302"/>
                    </a:ext>
                  </a:extLst>
                </a:gridCol>
                <a:gridCol w="5208706">
                  <a:extLst>
                    <a:ext uri="{9D8B030D-6E8A-4147-A177-3AD203B41FA5}">
                      <a16:colId xmlns:a16="http://schemas.microsoft.com/office/drawing/2014/main" val="3533379028"/>
                    </a:ext>
                  </a:extLst>
                </a:gridCol>
              </a:tblGrid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</a:rPr>
                        <a:t>Timings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</a:rPr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632868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13:30-14:15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Groups design forecasting contests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5819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14:15-15:00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feedback and discussion of contest priorities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501210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15:00-15:30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799144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15:30-15:40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Presentation -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Josh Tyler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can SPHERE-PPL do for you?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101515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15:40-16:00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Brainstorming requests for workshops, training and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294931"/>
                  </a:ext>
                </a:extLst>
              </a:tr>
              <a:tr h="248964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16:00-16:30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Break-Out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a community priority 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45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16:30-17:00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Wrap-Up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70793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Josh Tyler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Github Repo, that can be cloned, edited and then collated by contest organisers, using our Forecasting AggregatoR App (FARA).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16450-485A-AAC0-65F6-98CE022F0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785486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Health &amp;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41" y="2080095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F01A-823C-39B8-FAB1-924C67AC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D206-8412-7F9E-560B-05592917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WiFi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B80B3-1FB6-A20B-9F4A-F95C8D5F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2A7AF5-686D-DD65-24CE-438121B1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Network: Turing Guest</a:t>
            </a:r>
          </a:p>
          <a:p>
            <a:pPr marL="0" indent="0">
              <a:buNone/>
            </a:pPr>
            <a:r>
              <a:rPr lang="en-GB" dirty="0"/>
              <a:t>Password: clicking seventh void compiled</a:t>
            </a:r>
          </a:p>
          <a:p>
            <a:pPr marL="0" indent="0">
              <a:buNone/>
            </a:pPr>
            <a:r>
              <a:rPr lang="en-GB" dirty="0"/>
              <a:t>(Password contains spaces)</a:t>
            </a:r>
          </a:p>
        </p:txBody>
      </p:sp>
    </p:spTree>
    <p:extLst>
      <p:ext uri="{BB962C8B-B14F-4D97-AF65-F5344CB8AC3E}">
        <p14:creationId xmlns:p14="http://schemas.microsoft.com/office/powerpoint/2010/main" val="3295072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hlinkClick r:id="rId2"/>
              </a:rPr>
              <a:t>www.sphere-ppl.org</a:t>
            </a:r>
            <a:r>
              <a:rPr lang="en-GB" dirty="0"/>
              <a:t> or email the team at </a:t>
            </a:r>
            <a:r>
              <a:rPr lang="en-GB" b="0" i="0" u="sng" dirty="0">
                <a:effectLst/>
                <a:latin typeface="Source Sans Pro" panose="020B0503030403020204" pitchFamily="34" charset="0"/>
                <a:hlinkClick r:id="rId3"/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dirty="0">
              <a:solidFill>
                <a:srgbClr val="00BB64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593E41-6AF4-499E-2DD4-B00E3413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798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9:30-10:00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Arrivals &amp;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10:00-10:15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Introduction from the SPHERE-PPL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Meet the team and an introduction to the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10:15-10:40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Keynote 1 - </a:t>
                      </a:r>
                      <a:r>
                        <a:rPr lang="en-GB" u="sng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Hannah Rose Vineer</a:t>
                      </a:r>
                      <a:endParaRPr lang="en-GB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9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10:40-11:00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2 -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Richard Wood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Insights from Modelling &amp; Analytics within the NHS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11:30-12:15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Identifying key challenges in health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0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12:15-12:45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2-minute presentations 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2B1C4ED-DE66-99F3-4F66-C0112D70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082323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1992</Words>
  <Application>Microsoft Macintosh PowerPoint</Application>
  <PresentationFormat>Widescreen</PresentationFormat>
  <Paragraphs>279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Facilities &amp; Accessibility</vt:lpstr>
      <vt:lpstr>WiFi</vt:lpstr>
      <vt:lpstr>Mural</vt:lpstr>
      <vt:lpstr>Code of Conduct</vt:lpstr>
      <vt:lpstr>Agenda</vt:lpstr>
      <vt:lpstr>Agenda</vt:lpstr>
      <vt:lpstr>Introduction from the SPHERE-PPL Team</vt:lpstr>
      <vt:lpstr>What is SPHERE-PPL?</vt:lpstr>
      <vt:lpstr>Outcomes of the Day</vt:lpstr>
      <vt:lpstr>Keynotes</vt:lpstr>
      <vt:lpstr>Keynotes</vt:lpstr>
      <vt:lpstr>Coffee Break</vt:lpstr>
      <vt:lpstr>Activity 1 - Identifying Key Challenges in Health Policy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Challenges in Health &amp; Policy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Josh Tyler</cp:lastModifiedBy>
  <cp:revision>34</cp:revision>
  <dcterms:created xsi:type="dcterms:W3CDTF">2025-01-07T08:59:03Z</dcterms:created>
  <dcterms:modified xsi:type="dcterms:W3CDTF">2025-01-16T11:34:08Z</dcterms:modified>
</cp:coreProperties>
</file>